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xl/workbook.xml" ContentType="application/vnd.openxmlformats-officedocument.spreadsheetml.sheet.main+xml"/>
  <Override PartName="/xl/worksheets/sheet1.xml" ContentType="application/vnd.openxmlformats-officedocument.spreadsheetml.worksheet+xml"/>
  <Override PartName="/xl/theme/theme1.xml" ContentType="application/vnd.openxmlformats-officedocument.theme+xml"/>
  <Override PartName="/xl/styles.xml" ContentType="application/vnd.openxmlformats-officedocument.spreadsheetml.styles+xml"/>
  <Override PartName="/xl/sharedStrings.xml" ContentType="application/vnd.openxmlformats-officedocument.spreadsheetml.sharedStrin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xl/workbook.xml"/></Relationships>
</file>

<file path=xl/workbook.xml><?xml version="1.0" encoding="utf-8"?>
<workbook xmlns="http://schemas.openxmlformats.org/spreadsheetml/2006/main" xmlns:r="http://schemas.openxmlformats.org/officeDocument/2006/relationships">
  <fileVersion appName="xl" lastEdited="5" lowestEdited="4" rupBuild="9303"/>
  <workbookPr checkCompatibility="1" defaultThemeVersion="124226"/>
  <bookViews>
    <workbookView xWindow="-150" yWindow="-480" windowWidth="10995" windowHeight="6405"/>
  </bookViews>
  <sheets>
    <sheet name="Sheet1" sheetId="2" r:id="rId1"/>
  </sheets>
  <calcPr calcId="0" refMode="R1C1"/>
  <oleSize ref="A1"/>
</workbook>
</file>

<file path=xl/sharedStrings.xml><?xml version="1.0" encoding="utf-8"?>
<sst xmlns="http://schemas.openxmlformats.org/spreadsheetml/2006/main" count="1" uniqueCount="1">
  <si>
    <t>средний балл</t>
  </si>
</sst>
</file>

<file path=xl/styles.xml><?xml version="1.0" encoding="utf-8"?>
<styleSheet xmlns="http://schemas.openxmlformats.org/spreadsheetml/2006/main" xmlns:mc="http://schemas.openxmlformats.org/markup-compatibility/2006" xmlns:x14ac="http://schemas.microsoft.com/office/spreadsheetml/2009/9/ac" mc:Ignorable="x14ac">
  <fonts count="1" x14ac:knownFonts="1">
    <font>
      <b/>
      <sz val="10"/>
      <name val="Calibri"/>
    </font>
  </fonts>
  <fills count="2">
    <fill>
      <patternFill patternType="none"/>
    </fill>
    <fill>
      <patternFill patternType="gray125"/>
    </fill>
  </fills>
  <borders count="1">
    <border>
      <left/>
      <right/>
      <top/>
      <bottom/>
      <diagonal/>
    </border>
  </borders>
  <cellStyleXfs count="1">
    <xf numFmtId="0" fontId="0" fillId="0" borderId="0"/>
  </cellStyleXfs>
  <cellXfs count="1">
    <xf numFmtId="0" fontId="0" fillId="0" borderId="0" xfId="0"/>
  </cellXfs>
  <cellStyles count="1">
    <cellStyle name="Обычный" xfId="0" builtinId="0"/>
  </cellStyles>
  <dxfs count="0"/>
  <tableStyles count="0" defaultTableStyle="TableStyleMedium9" defaultPivotStyle="PivotStyleLight16"/>
  <extLst>
    <ext xmlns:x14="http://schemas.microsoft.com/office/spreadsheetml/2009/9/main" uri="{EB79DEF2-80B8-43e5-95BD-54CBDDF9020C}">
      <x14:slicerStyles defaultSlicerStyle="SlicerStyleLight1"/>
    </ext>
  </extLst>
</styleSheet>
</file>

<file path=xl/_rels/workbook.xml.rels><?xml version="1.0" encoding="UTF-8" standalone="yes"?>
<Relationships xmlns="http://schemas.openxmlformats.org/package/2006/relationships"><Relationship Id="rId3" Type="http://schemas.openxmlformats.org/officeDocument/2006/relationships/styles" Target="styles.xml"/><Relationship Id="rId2" Type="http://schemas.openxmlformats.org/officeDocument/2006/relationships/theme" Target="theme/theme1.xml"/><Relationship Id="rId1" Type="http://schemas.openxmlformats.org/officeDocument/2006/relationships/worksheet" Target="worksheets/sheet1.xml"/><Relationship Id="rId4" Type="http://schemas.openxmlformats.org/officeDocument/2006/relationships/sharedStrings" Target="sharedStrings.xml"/></Relationships>
</file>

<file path=xl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xl/worksheets/sheet1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E2"/>
  <sheetViews>
    <sheetView tabSelected="1" workbookViewId="0">
      <selection activeCell="E8" sqref="E8"/>
    </sheetView>
  </sheetViews>
  <sheetFormatPr defaultRowHeight="12.75" x14ac:dyDescent="0.2"/>
  <sheetData>
    <row r="1" spans="1:5" x14ac:dyDescent="0.2">
      <c r="B1">
        <v>2022</v>
      </c>
      <c r="C1">
        <v>2023</v>
      </c>
      <c r="D1">
        <v>2024</v>
      </c>
    </row>
    <row r="2" spans="1:5" x14ac:dyDescent="0.2">
      <c r="A2" t="s">
        <v>0</v>
      </c>
      <c r="B2">
        <v>65</v>
      </c>
      <c r="C2">
        <v>60</v>
      </c>
      <c r="D2">
        <v>49.725000000000001</v>
      </c>
    </row>
  </sheetData>
  <pageMargins left="0.75" right="0.75" top="1" bottom="1" header="0.5" footer="0.5"/>
</worksheet>
</file>

<file path=docProps/app.xml><?xml version="1.0" encoding="utf-8"?>
<Properties xmlns="http://schemas.openxmlformats.org/officeDocument/2006/extended-properties" xmlns:vt="http://schemas.openxmlformats.org/officeDocument/2006/docPropsVTypes">
  <Application>Microsoft Excel</Application>
  <DocSecurity>0</DocSecurity>
  <ScaleCrop>false</ScaleCrop>
  <HeadingPairs>
    <vt:vector size="2" baseType="variant">
      <vt:variant>
        <vt:lpstr>Листы</vt:lpstr>
      </vt:variant>
      <vt:variant>
        <vt:i4>1</vt:i4>
      </vt:variant>
    </vt:vector>
  </HeadingPairs>
  <TitlesOfParts>
    <vt:vector size="1" baseType="lpstr">
      <vt:lpstr>Sheet1</vt:lpstr>
    </vt:vector>
  </TitlesOfParts>
  <LinksUpToDate>false</LinksUpToDate>
  <SharedDoc>false</SharedDoc>
  <HyperlinksChanged>false</HyperlinksChanged>
  <AppVersion>14.0300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Галина</cp:lastModifiedBy>
  <dcterms:modified xsi:type="dcterms:W3CDTF">2024-08-14T13:19:25Z</dcterms:modified>
</cp:coreProperties>
</file>